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notesMasterIdLst>
    <p:notesMasterId r:id="rId3"/>
  </p:notes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7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3366"/>
  </p:normalViewPr>
  <p:slideViewPr>
    <p:cSldViewPr snapToGrid="0" snapToObjects="1">
      <p:cViewPr>
        <p:scale>
          <a:sx n="77" d="100"/>
          <a:sy n="77" d="100"/>
        </p:scale>
        <p:origin x="-3280" y="-12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2" d="100"/>
          <a:sy n="62" d="100"/>
        </p:scale>
        <p:origin x="328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311E6-1301-DD42-BFC8-371C255A0F9B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39B09-49BF-5144-B759-A59027AF1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9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1pPr>
    <a:lvl2pPr marL="326532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2pPr>
    <a:lvl3pPr marL="653064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3pPr>
    <a:lvl4pPr marL="979597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4pPr>
    <a:lvl5pPr marL="1306129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5pPr>
    <a:lvl6pPr marL="1632661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3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9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36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CBC281-817A-5744-B45A-CC43AB73EA45}"/>
              </a:ext>
            </a:extLst>
          </p:cNvPr>
          <p:cNvSpPr/>
          <p:nvPr userDrawn="1"/>
        </p:nvSpPr>
        <p:spPr>
          <a:xfrm>
            <a:off x="6506" y="4310235"/>
            <a:ext cx="21945600" cy="195601"/>
          </a:xfrm>
          <a:prstGeom prst="rect">
            <a:avLst/>
          </a:prstGeom>
          <a:solidFill>
            <a:srgbClr val="CB7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536B80-B934-FE46-BFD9-03B8C105B743}"/>
              </a:ext>
            </a:extLst>
          </p:cNvPr>
          <p:cNvSpPr/>
          <p:nvPr userDrawn="1"/>
        </p:nvSpPr>
        <p:spPr>
          <a:xfrm>
            <a:off x="-15240" y="30950694"/>
            <a:ext cx="21945600" cy="195601"/>
          </a:xfrm>
          <a:prstGeom prst="rect">
            <a:avLst/>
          </a:prstGeom>
          <a:solidFill>
            <a:srgbClr val="CB7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A2F46C-1E18-F24B-AD3A-553D08E9968A}"/>
              </a:ext>
            </a:extLst>
          </p:cNvPr>
          <p:cNvSpPr/>
          <p:nvPr userDrawn="1"/>
        </p:nvSpPr>
        <p:spPr>
          <a:xfrm>
            <a:off x="10734201" y="31234950"/>
            <a:ext cx="4008541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b="1" i="0" dirty="0">
                <a:latin typeface="Calibri" panose="020F0502020204030204" pitchFamily="34" charset="0"/>
                <a:cs typeface="Calibri" panose="020F0502020204030204" pitchFamily="34" charset="0"/>
              </a:rPr>
              <a:t>Engage with us: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b="0" i="0" dirty="0">
                <a:latin typeface="Calibri" panose="020F0502020204030204" pitchFamily="34" charset="0"/>
                <a:cs typeface="Calibri" panose="020F0502020204030204" pitchFamily="34" charset="0"/>
              </a:rPr>
              <a:t>Web:</a:t>
            </a:r>
            <a:r>
              <a:rPr lang="en-US" sz="2000" b="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i="0" dirty="0" err="1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www.LevyCIMAR.org</a:t>
            </a:r>
            <a:r>
              <a:rPr lang="en-US" sz="2000" b="0" i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b="0" i="0" dirty="0">
                <a:latin typeface="Calibri" panose="020F0502020204030204" pitchFamily="34" charset="0"/>
                <a:cs typeface="Calibri" panose="020F0502020204030204" pitchFamily="34" charset="0"/>
              </a:rPr>
              <a:t>Twitter: </a:t>
            </a:r>
            <a:r>
              <a:rPr lang="en-US" sz="2000" b="0" i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en-US" sz="2000" b="0" i="0" dirty="0" err="1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LevyCIMAR</a:t>
            </a:r>
            <a:endParaRPr lang="en-US" sz="2000" b="0" i="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b="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en-US" sz="2000" b="0" i="0" kern="1200" dirty="0" err="1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CIMAR@Tufts.edu</a:t>
            </a:r>
            <a:endParaRPr lang="en-US" sz="2000" b="0" i="0" kern="1200" dirty="0">
              <a:solidFill>
                <a:schemeClr val="accent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00DF447-8663-564B-9EFB-6E358F7EE8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3816" y="123065"/>
            <a:ext cx="3461718" cy="35412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A62C97-6FB0-C143-9823-50A63228E7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465" y="31458025"/>
            <a:ext cx="10502143" cy="1091056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CA6BCFA-4CFA-0244-A4B1-35C5CC1BCC0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5624" y="3707857"/>
            <a:ext cx="4178103" cy="52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3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9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0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7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7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7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00C9-124E-0A4A-B2AA-13D56142B5C4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8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9EC941-A041-D14C-A8F7-AFDF4FECFBE0}"/>
              </a:ext>
            </a:extLst>
          </p:cNvPr>
          <p:cNvSpPr txBox="1"/>
          <p:nvPr/>
        </p:nvSpPr>
        <p:spPr>
          <a:xfrm>
            <a:off x="4107439" y="1333660"/>
            <a:ext cx="17661381" cy="1750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5334" b="1" dirty="0">
                <a:solidFill>
                  <a:srgbClr val="4755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lang="en-US" sz="3200" b="1" dirty="0">
                <a:solidFill>
                  <a:srgbClr val="4755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  <a:p>
            <a:pPr algn="ctr"/>
            <a:r>
              <a:rPr lang="en-US" sz="2844" b="1" dirty="0">
                <a:solidFill>
                  <a:srgbClr val="4755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affiliations </a:t>
            </a:r>
            <a:endParaRPr lang="en-US" sz="4267" b="1" dirty="0">
              <a:solidFill>
                <a:srgbClr val="4755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4C480A-75F5-B046-BFA5-204C04FF9E4C}"/>
              </a:ext>
            </a:extLst>
          </p:cNvPr>
          <p:cNvSpPr txBox="1"/>
          <p:nvPr/>
        </p:nvSpPr>
        <p:spPr>
          <a:xfrm>
            <a:off x="207771" y="4646612"/>
            <a:ext cx="7065849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89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or </a:t>
            </a:r>
            <a:r>
              <a:rPr lang="en-US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US" sz="2489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Sentence Lay Summary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5EB2E1-A9C8-CA46-92FA-AAB89B4937E7}"/>
              </a:ext>
            </a:extLst>
          </p:cNvPr>
          <p:cNvSpPr txBox="1"/>
          <p:nvPr/>
        </p:nvSpPr>
        <p:spPr>
          <a:xfrm>
            <a:off x="233172" y="9769168"/>
            <a:ext cx="5496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64C6FB-4424-1E45-A5F6-A701A1A4E289}"/>
              </a:ext>
            </a:extLst>
          </p:cNvPr>
          <p:cNvSpPr txBox="1"/>
          <p:nvPr/>
        </p:nvSpPr>
        <p:spPr>
          <a:xfrm>
            <a:off x="233170" y="15098943"/>
            <a:ext cx="5432765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94B302-03EF-4E46-8253-C6266373418C}"/>
              </a:ext>
            </a:extLst>
          </p:cNvPr>
          <p:cNvSpPr txBox="1"/>
          <p:nvPr/>
        </p:nvSpPr>
        <p:spPr>
          <a:xfrm>
            <a:off x="2141460" y="9990989"/>
            <a:ext cx="512093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endParaRPr lang="en-US" sz="2133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63DA8A-06A0-784D-89C7-CB58B1FCDEE5}"/>
              </a:ext>
            </a:extLst>
          </p:cNvPr>
          <p:cNvSpPr txBox="1"/>
          <p:nvPr/>
        </p:nvSpPr>
        <p:spPr>
          <a:xfrm>
            <a:off x="233170" y="20597693"/>
            <a:ext cx="2090741" cy="4001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9C79C5-2F98-B947-A365-ED144419AED9}"/>
              </a:ext>
            </a:extLst>
          </p:cNvPr>
          <p:cNvSpPr txBox="1"/>
          <p:nvPr/>
        </p:nvSpPr>
        <p:spPr>
          <a:xfrm>
            <a:off x="3723407" y="20597691"/>
            <a:ext cx="2490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D8735E-E5A5-3444-832C-E6E23F407B22}"/>
              </a:ext>
            </a:extLst>
          </p:cNvPr>
          <p:cNvSpPr txBox="1"/>
          <p:nvPr/>
        </p:nvSpPr>
        <p:spPr>
          <a:xfrm>
            <a:off x="14363777" y="14739196"/>
            <a:ext cx="1152144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endParaRPr lang="en-US" sz="2133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BA61F2-B859-484E-B92A-384BE4A9DFD1}"/>
              </a:ext>
            </a:extLst>
          </p:cNvPr>
          <p:cNvSpPr txBox="1"/>
          <p:nvPr/>
        </p:nvSpPr>
        <p:spPr>
          <a:xfrm>
            <a:off x="19929710" y="18723485"/>
            <a:ext cx="6027226" cy="365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endParaRPr lang="en-US" sz="177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099A32-4661-3649-9C3F-E8552014DF48}"/>
              </a:ext>
            </a:extLst>
          </p:cNvPr>
          <p:cNvSpPr txBox="1"/>
          <p:nvPr/>
        </p:nvSpPr>
        <p:spPr>
          <a:xfrm>
            <a:off x="4107440" y="13719812"/>
            <a:ext cx="1152144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endParaRPr lang="en-US" sz="2133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7BA897-699F-434E-993F-86AD2D5E17A6}"/>
              </a:ext>
            </a:extLst>
          </p:cNvPr>
          <p:cNvSpPr txBox="1"/>
          <p:nvPr/>
        </p:nvSpPr>
        <p:spPr>
          <a:xfrm>
            <a:off x="9571922" y="20087083"/>
            <a:ext cx="6027226" cy="365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endParaRPr lang="en-US" sz="177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13">
            <a:extLst>
              <a:ext uri="{FF2B5EF4-FFF2-40B4-BE49-F238E27FC236}">
                <a16:creationId xmlns:a16="http://schemas.microsoft.com/office/drawing/2014/main" id="{E3D1EECF-1EC2-6245-8E2F-2F0245DF6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44" y="22171751"/>
            <a:ext cx="7065849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6" name="Text Box 13">
            <a:extLst>
              <a:ext uri="{FF2B5EF4-FFF2-40B4-BE49-F238E27FC236}">
                <a16:creationId xmlns:a16="http://schemas.microsoft.com/office/drawing/2014/main" id="{6BD4C696-F8C6-2944-A70A-DA2FA920E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45" y="8801126"/>
            <a:ext cx="7065849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7" name="Text Box 13">
            <a:extLst>
              <a:ext uri="{FF2B5EF4-FFF2-40B4-BE49-F238E27FC236}">
                <a16:creationId xmlns:a16="http://schemas.microsoft.com/office/drawing/2014/main" id="{4F0B7058-FA7D-E047-AF3D-DA93D36D4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44" y="14128256"/>
            <a:ext cx="7065849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8BDEC4D-C856-9848-BD0A-6FCAF3C148B6}"/>
              </a:ext>
            </a:extLst>
          </p:cNvPr>
          <p:cNvSpPr/>
          <p:nvPr/>
        </p:nvSpPr>
        <p:spPr>
          <a:xfrm>
            <a:off x="14312978" y="31109352"/>
            <a:ext cx="6404072" cy="1706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Levy CIMAR is a collaboration of Tufts Medical Center and the Tufts University Office of the Vice Provost for Research (OVPR) Research and Scholarship Strategic Plan (RSSP).</a:t>
            </a:r>
          </a:p>
          <a:p>
            <a:r>
              <a:rPr lang="en-US" sz="2489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Additional credits if applicable</a:t>
            </a:r>
          </a:p>
        </p:txBody>
      </p:sp>
      <p:sp>
        <p:nvSpPr>
          <p:cNvPr id="47" name="Text Box 13">
            <a:extLst>
              <a:ext uri="{FF2B5EF4-FFF2-40B4-BE49-F238E27FC236}">
                <a16:creationId xmlns:a16="http://schemas.microsoft.com/office/drawing/2014/main" id="{7188CC08-8134-AB47-A0ED-D363165D9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536" y="21176485"/>
            <a:ext cx="7065849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8" name="Text Box 13">
            <a:extLst>
              <a:ext uri="{FF2B5EF4-FFF2-40B4-BE49-F238E27FC236}">
                <a16:creationId xmlns:a16="http://schemas.microsoft.com/office/drawing/2014/main" id="{920E2FF0-6898-D84E-9663-D95B296EE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6134" y="4701914"/>
            <a:ext cx="7065849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9" name="Text Box 13">
            <a:extLst>
              <a:ext uri="{FF2B5EF4-FFF2-40B4-BE49-F238E27FC236}">
                <a16:creationId xmlns:a16="http://schemas.microsoft.com/office/drawing/2014/main" id="{7A4B35A9-779B-A04D-B0CF-4C248EB08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2336" y="9502573"/>
            <a:ext cx="7065849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4" name="Text Box 13">
            <a:extLst>
              <a:ext uri="{FF2B5EF4-FFF2-40B4-BE49-F238E27FC236}">
                <a16:creationId xmlns:a16="http://schemas.microsoft.com/office/drawing/2014/main" id="{EA05B9D4-1C74-1A4D-B980-B3112694C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1917" y="15800392"/>
            <a:ext cx="6716965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5" name="Text Box 13">
            <a:extLst>
              <a:ext uri="{FF2B5EF4-FFF2-40B4-BE49-F238E27FC236}">
                <a16:creationId xmlns:a16="http://schemas.microsoft.com/office/drawing/2014/main" id="{CD28F163-6953-E340-A8F1-C94E794B8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6918" y="4701914"/>
            <a:ext cx="6751966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6" name="Text Box 13">
            <a:extLst>
              <a:ext uri="{FF2B5EF4-FFF2-40B4-BE49-F238E27FC236}">
                <a16:creationId xmlns:a16="http://schemas.microsoft.com/office/drawing/2014/main" id="{9ED6CCCB-9CBA-0046-8B1F-6ACB61819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6916" y="9502573"/>
            <a:ext cx="6751966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7" name="Text Box 13">
            <a:extLst>
              <a:ext uri="{FF2B5EF4-FFF2-40B4-BE49-F238E27FC236}">
                <a16:creationId xmlns:a16="http://schemas.microsoft.com/office/drawing/2014/main" id="{432BF127-CC53-CA4E-B909-DFC48EFC9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1916" y="21176485"/>
            <a:ext cx="6753594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24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60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Mycynek, Rima Chaddha</dc:creator>
  <cp:lastModifiedBy>Mycynek, Rima Chaddha</cp:lastModifiedBy>
  <cp:revision>23</cp:revision>
  <dcterms:created xsi:type="dcterms:W3CDTF">2019-02-27T17:51:33Z</dcterms:created>
  <dcterms:modified xsi:type="dcterms:W3CDTF">2020-10-26T15:54:57Z</dcterms:modified>
</cp:coreProperties>
</file>