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90C8"/>
    <a:srgbClr val="CB7E45"/>
    <a:srgbClr val="4755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47"/>
    <p:restoredTop sz="93238"/>
  </p:normalViewPr>
  <p:slideViewPr>
    <p:cSldViewPr snapToGrid="0" snapToObjects="1">
      <p:cViewPr>
        <p:scale>
          <a:sx n="62" d="100"/>
          <a:sy n="62" d="100"/>
        </p:scale>
        <p:origin x="125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4CEC3-658B-504C-9BF9-B024E74EBD3B}" type="datetimeFigureOut">
              <a:rPr lang="en-US" smtClean="0"/>
              <a:t>9/24/20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872C1-7564-AC46-8153-4344F186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6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5872C1-7564-AC46-8153-4344F18682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7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C4B6B-31F3-B846-9D4F-8CE0458BB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932259-735B-1045-9DE2-8590D1520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A85CC-EDEB-AD4B-B1A2-D76A677D17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217E48-40A2-3A40-AA17-8928A33DF114}" type="datetime1">
              <a:rPr lang="en-US" smtClean="0"/>
              <a:t>9/24/20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E7021-9AA5-6942-8D83-89DA667C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70423-B4B2-694A-A3E1-00502C9A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9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7EB95-7B3B-AA4B-B26F-2DAD9861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B4497-C41A-2246-BF22-4DA1B4FBE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084A5-863E-E74D-8372-A050EDC6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02175F-5AAC-374F-8F40-E076C4767D2E}" type="datetime1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FE508-2F88-5D40-A878-E257E25A9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C2DAC-157E-DC47-87C3-353C09C85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0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E1721F-A29D-2644-BE85-DA867164C5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41440-4CDB-A84A-B56C-E0DCD5880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5140-68E3-C043-B56D-46C114FD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31557D-3136-6D47-B8C2-8FA2CC2DA4F5}" type="datetime1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DD51B-FD38-FF46-9275-CDD0A7799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1384E-53DA-8644-861B-34D136FF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35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540C1-A2C3-A941-B192-E3EF282C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FCC05-3153-D149-98C9-B1B9E247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5DD14-5DEA-E745-AA99-BDAAA863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340CC5-D5D6-7941-9DA9-5CB6B960E5FB}" type="datetime1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0DBB2-1B8A-1B40-8810-902CEE48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25BE9-45BD-0443-93B4-2581A4EA3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8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2B83C-A70B-A74C-9B6B-B6CE88187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0DBB1-9826-8043-AC0C-FE1D2D948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851FE-FD37-A64A-9072-CF34FA7D39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26919B-F8AB-A34E-B572-7269165E9FC3}" type="datetime1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B12EE-57B3-E04B-B1F7-E9E5A63C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D3B80-7D18-864C-9F9D-B8BB2BCC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0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68B5A-8003-D546-B9B6-0ED8254C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19670-A4DF-AC40-89E9-CA0C15BAB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716CE-0A90-D540-8B69-F107A3E46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599CD-9CA1-8B44-AF00-A97FE71EFD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1B6477-C14E-A241-BD23-2DD8D20C5322}" type="datetime1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A5DAA-E604-2548-AAF7-AE015DB9E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907F2-DE91-4749-A7DE-9F9ED73B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8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D22C2-4F96-294F-B7E4-B00B769A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8E402-13BC-2E49-A507-CA23A91FF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241CB1-8F4E-1E47-9284-B2C46D6F9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72755-B835-3049-AB43-29436550D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6F6A3-817A-A648-A606-F2E9E1932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767852-A60D-C943-9F39-195444B4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C16903-CD8E-0A42-A88E-1B2E4B3E5BF5}" type="datetime1">
              <a:rPr lang="en-US" smtClean="0"/>
              <a:t>9/24/20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0B4F93-9F1F-7944-A8A9-6AD430DA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2176E-D235-4F49-8239-23BBD2B4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BBDDF-BD07-E747-B17D-58317ADEE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5735DD-D856-2C4E-B055-AD5145670A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661E6B-3615-AC40-AE13-E4ACDBF7094E}" type="datetime1">
              <a:rPr lang="en-US" smtClean="0"/>
              <a:t>9/24/20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DDE96-DA58-7441-AEB2-87241FA4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9E71F-AA53-7D47-917D-0092EFD7D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3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5EAA3A-7574-D04A-AF14-DABA95428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3D7ED-857A-2C44-AD80-E6EE8FCBD5D6}" type="datetime1">
              <a:rPr lang="en-US" smtClean="0"/>
              <a:t>9/24/20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9138A1-9F85-224A-8C34-0B556133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9E616-0591-1C42-8922-59E29320B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7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40E08-BFC4-0141-B3E3-3219F550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3C57B-5D74-1640-A5F3-D04E18FF2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9FCC0-92DE-C542-A5F6-D3B73A74E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3685E-C39B-984B-8EFD-8FEB842C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CE8D2C-552D-0143-AE3C-DEA928F11487}" type="datetime1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1BDE8-14E7-644E-90CB-A71099B0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D3BB8-2E72-8E4F-80CA-4474DF751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4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22FDB-0FF8-4C40-AA97-F9590B8E1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9E1A81-2DCA-B145-8858-0DADBCA35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304E1-4471-3D40-8616-C1AEBEFBA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9E463-1F12-F541-A30F-BA6C10542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A130BE-21C8-4E48-83EA-37FCD1C2C410}" type="datetime1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61F20-A5FD-3C49-A9C4-3034BA82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419A6-2241-814D-A9F5-D11D4A808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BCD7-5174-8349-A7B8-F90726A5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0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FEA45A-A322-A447-B87D-1CFC080D6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0B2C7-8345-0948-8AB7-9CD289055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A9BD0-824A-D34C-A998-F2D7B3EE5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9746" y="63715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0D5372-4075-2A4D-B3C1-BA18918B8B2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38025" y="5990402"/>
            <a:ext cx="828871" cy="8479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C875D2-5185-6F4E-83BB-457E085562F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682857" y="6141613"/>
            <a:ext cx="5419241" cy="56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4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ftscimar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13138DF-0E36-E343-9C91-587C8820685B}"/>
              </a:ext>
            </a:extLst>
          </p:cNvPr>
          <p:cNvSpPr txBox="1"/>
          <p:nvPr/>
        </p:nvSpPr>
        <p:spPr>
          <a:xfrm>
            <a:off x="19323" y="1346447"/>
            <a:ext cx="12192000" cy="367793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475568"/>
                </a:solidFill>
                <a:latin typeface="Arial Nova" panose="020F0502020204030204" pitchFamily="34" charset="0"/>
                <a:cs typeface="Arial Nova" panose="020F0502020204030204" pitchFamily="34" charset="0"/>
              </a:rPr>
              <a:t>Talk Title</a:t>
            </a:r>
          </a:p>
          <a:p>
            <a:pPr algn="ctr"/>
            <a:r>
              <a:rPr lang="en-US" sz="3200" b="1" dirty="0">
                <a:solidFill>
                  <a:srgbClr val="475568"/>
                </a:solidFill>
                <a:latin typeface="Arial Nova" panose="020F0502020204030204" pitchFamily="34" charset="0"/>
                <a:cs typeface="Arial Nova" panose="020F0502020204030204" pitchFamily="34" charset="0"/>
              </a:rPr>
              <a:t>Speaker, Date, Other Info</a:t>
            </a:r>
          </a:p>
          <a:p>
            <a:pPr algn="ctr"/>
            <a:endParaRPr lang="en-US" sz="1100" b="1" dirty="0">
              <a:solidFill>
                <a:srgbClr val="CB7E45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40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40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40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40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40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40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40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40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1400" b="1" i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  <a:p>
            <a:pPr algn="ctr"/>
            <a:endParaRPr lang="en-US" sz="2000" b="1" dirty="0">
              <a:solidFill>
                <a:srgbClr val="475568"/>
              </a:solidFill>
              <a:latin typeface="Arial Nova" panose="020F0502020204030204" pitchFamily="34" charset="0"/>
              <a:cs typeface="Arial Nova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39CEAC-A076-0D45-A24E-428F5C767723}"/>
              </a:ext>
            </a:extLst>
          </p:cNvPr>
          <p:cNvSpPr txBox="1"/>
          <p:nvPr/>
        </p:nvSpPr>
        <p:spPr>
          <a:xfrm>
            <a:off x="3112702" y="5041497"/>
            <a:ext cx="5966595" cy="4308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B7E45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www.LevyCIMAR.org</a:t>
            </a:r>
            <a:r>
              <a:rPr lang="en-US" sz="2200" b="1" dirty="0">
                <a:solidFill>
                  <a:srgbClr val="CB7E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|         @</a:t>
            </a:r>
            <a:r>
              <a:rPr lang="en-US" sz="2200" b="1" dirty="0" err="1">
                <a:solidFill>
                  <a:srgbClr val="CB7E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LevyCIMAR</a:t>
            </a:r>
            <a:endParaRPr lang="en-US" sz="2200" b="1" dirty="0">
              <a:solidFill>
                <a:srgbClr val="CB7E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9D8412-37A8-1A4B-8FC6-6FAC93D1F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5366" y="5053839"/>
            <a:ext cx="504463" cy="43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8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752">
        <p:fade/>
      </p:transition>
    </mc:Choice>
    <mc:Fallback xmlns="">
      <p:transition spd="med" advTm="15752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CFB1A48-D532-8D4A-9146-2ADBD7AB36F1}"/>
              </a:ext>
            </a:extLst>
          </p:cNvPr>
          <p:cNvSpPr/>
          <p:nvPr/>
        </p:nvSpPr>
        <p:spPr>
          <a:xfrm>
            <a:off x="178904" y="4750753"/>
            <a:ext cx="118275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Mission: 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Innovating to Protect Humanity from the Global Threat of Antimicrobial Resistance: Integrating Solutions Across Human and Veterinary Medicine, Stewardship, and Awareness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1CB665-9357-CC4C-8C04-9B5111E10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603" y="0"/>
            <a:ext cx="10732168" cy="480977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BFE625-61FF-BC4A-A1E4-DFDFC91C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BCD7-5174-8349-A7B8-F90726A5AF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8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58AC1-8CE9-8844-A3E6-19B7147B3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0B87B-52A5-5243-8065-B22EDA2A5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9D29C-13B1-144A-B917-09821FF0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8BCD7-5174-8349-A7B8-F90726A5AF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9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3123</TotalTime>
  <Words>46</Words>
  <Application>Microsoft Macintosh PowerPoint</Application>
  <PresentationFormat>Widescreen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Nova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Mycynek, Rima Chaddha</dc:creator>
  <cp:lastModifiedBy>Mycynek, Rima Chaddha</cp:lastModifiedBy>
  <cp:revision>34</cp:revision>
  <dcterms:created xsi:type="dcterms:W3CDTF">2019-03-01T19:56:12Z</dcterms:created>
  <dcterms:modified xsi:type="dcterms:W3CDTF">2020-09-24T14:57:17Z</dcterms:modified>
</cp:coreProperties>
</file>