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0C8"/>
    <a:srgbClr val="CB7E45"/>
    <a:srgbClr val="475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5"/>
    <p:restoredTop sz="93238"/>
  </p:normalViewPr>
  <p:slideViewPr>
    <p:cSldViewPr snapToGrid="0" snapToObjects="1">
      <p:cViewPr varScale="1">
        <p:scale>
          <a:sx n="76" d="100"/>
          <a:sy n="76" d="100"/>
        </p:scale>
        <p:origin x="16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4CEC3-658B-504C-9BF9-B024E74EBD3B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872C1-7564-AC46-8153-4344F186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6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872C1-7564-AC46-8153-4344F18682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6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0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5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4664" y="631031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47B8BCD7-5174-8349-A7B8-F90726A5AF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0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7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D13CDA7-9285-6440-B70A-B95583EE682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382464" y="6131252"/>
            <a:ext cx="666027" cy="6813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702A8B-CF68-5A46-A272-EBA0B3756AF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280594" y="6199786"/>
            <a:ext cx="4959535" cy="5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7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tscimar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13138DF-0E36-E343-9C91-587C8820685B}"/>
              </a:ext>
            </a:extLst>
          </p:cNvPr>
          <p:cNvSpPr txBox="1"/>
          <p:nvPr/>
        </p:nvSpPr>
        <p:spPr>
          <a:xfrm>
            <a:off x="14492" y="1749805"/>
            <a:ext cx="9144000" cy="27815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rgbClr val="475568"/>
                </a:solidFill>
                <a:latin typeface="Arial Nova" panose="020F0502020204030204" pitchFamily="34" charset="0"/>
                <a:cs typeface="Arial Nova" panose="020F0502020204030204" pitchFamily="34" charset="0"/>
              </a:rPr>
              <a:t>Talk Title</a:t>
            </a:r>
          </a:p>
          <a:p>
            <a:pPr algn="ctr"/>
            <a:r>
              <a:rPr lang="en-US" sz="2400" b="1" dirty="0">
                <a:solidFill>
                  <a:srgbClr val="475568"/>
                </a:solidFill>
                <a:latin typeface="Arial Nova" panose="020F0502020204030204" pitchFamily="34" charset="0"/>
                <a:cs typeface="Arial Nova" panose="020F0502020204030204" pitchFamily="34" charset="0"/>
              </a:rPr>
              <a:t>Speaker, Date, Other Info</a:t>
            </a:r>
          </a:p>
          <a:p>
            <a:pPr algn="ctr"/>
            <a:endParaRPr lang="en-US" sz="825" b="1" dirty="0">
              <a:solidFill>
                <a:srgbClr val="CB7E45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05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500" b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39CEAC-A076-0D45-A24E-428F5C767723}"/>
              </a:ext>
            </a:extLst>
          </p:cNvPr>
          <p:cNvSpPr txBox="1"/>
          <p:nvPr/>
        </p:nvSpPr>
        <p:spPr>
          <a:xfrm>
            <a:off x="2334527" y="5257693"/>
            <a:ext cx="4474946" cy="3462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50" b="1" dirty="0">
                <a:solidFill>
                  <a:srgbClr val="CB7E4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www.LevyCIMAR.org</a:t>
            </a:r>
            <a:r>
              <a:rPr lang="en-US" sz="1650" b="1" dirty="0">
                <a:solidFill>
                  <a:srgbClr val="CB7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|         @</a:t>
            </a:r>
            <a:r>
              <a:rPr lang="en-US" sz="1650" b="1" dirty="0" err="1">
                <a:solidFill>
                  <a:srgbClr val="CB7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LevyCIMAR</a:t>
            </a:r>
            <a:endParaRPr lang="en-US" sz="1650" b="1" dirty="0">
              <a:solidFill>
                <a:srgbClr val="CB7E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9D8412-37A8-1A4B-8FC6-6FAC93D1F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025" y="5240993"/>
            <a:ext cx="378347" cy="32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8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752">
        <p:fade/>
      </p:transition>
    </mc:Choice>
    <mc:Fallback xmlns="">
      <p:transition spd="med" advTm="1575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FB1A48-D532-8D4A-9146-2ADBD7AB36F1}"/>
              </a:ext>
            </a:extLst>
          </p:cNvPr>
          <p:cNvSpPr/>
          <p:nvPr/>
        </p:nvSpPr>
        <p:spPr>
          <a:xfrm>
            <a:off x="134178" y="4645165"/>
            <a:ext cx="88706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Mission: 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Innovating to Protect Humanity from the Global Threat of Antimicrobial Resistance: Integrating Solutions Across Human and Veterinary Medicine, Stewardship, and Awareness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912960-0DA1-D640-9E0B-2A7BA6D5B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47" y="597738"/>
            <a:ext cx="8679305" cy="388975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A3D508-C5CC-2D4F-AA44-127BA9C2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0118" y="6294128"/>
            <a:ext cx="2057400" cy="365125"/>
          </a:xfrm>
        </p:spPr>
        <p:txBody>
          <a:bodyPr/>
          <a:lstStyle/>
          <a:p>
            <a:fld id="{47B8BCD7-5174-8349-A7B8-F90726A5AF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8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232C-69A7-9F4C-B997-0E90D2D9B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FFC9-4252-1545-A14E-D82210D7B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5E05F-284B-914D-8085-9645D9DC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8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3148</TotalTime>
  <Words>46</Words>
  <Application>Microsoft Macintosh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Mycynek, Rima Chaddha</dc:creator>
  <cp:lastModifiedBy>Mycynek, Rima Chaddha</cp:lastModifiedBy>
  <cp:revision>38</cp:revision>
  <dcterms:created xsi:type="dcterms:W3CDTF">2019-03-01T19:56:12Z</dcterms:created>
  <dcterms:modified xsi:type="dcterms:W3CDTF">2020-09-24T14:58:35Z</dcterms:modified>
</cp:coreProperties>
</file>