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3366"/>
  </p:normalViewPr>
  <p:slideViewPr>
    <p:cSldViewPr snapToGrid="0" snapToObjects="1">
      <p:cViewPr varScale="1">
        <p:scale>
          <a:sx n="25" d="100"/>
          <a:sy n="25" d="100"/>
        </p:scale>
        <p:origin x="12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nehome01stor\home\Transplant\VAD-OHT_TMC\CVC%20anniversary\CVC%20Poster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>
                <a:effectLst/>
              </a:rPr>
              <a:t>HEART-ID Patient Tracking: 2016 to Present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7.9144082414852768E-2"/>
          <c:y val="2.118804136458613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252736"/>
        <c:axId val="105254272"/>
      </c:barChart>
      <c:catAx>
        <c:axId val="10525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54272"/>
        <c:crosses val="autoZero"/>
        <c:auto val="1"/>
        <c:lblAlgn val="ctr"/>
        <c:lblOffset val="100"/>
        <c:noMultiLvlLbl val="0"/>
      </c:catAx>
      <c:valAx>
        <c:axId val="10525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52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2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7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CBC281-817A-5744-B45A-CC43AB73EA45}"/>
              </a:ext>
            </a:extLst>
          </p:cNvPr>
          <p:cNvSpPr/>
          <p:nvPr userDrawn="1"/>
        </p:nvSpPr>
        <p:spPr>
          <a:xfrm>
            <a:off x="9760" y="3300208"/>
            <a:ext cx="32918400" cy="1304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7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536B80-B934-FE46-BFD9-03B8C105B743}"/>
              </a:ext>
            </a:extLst>
          </p:cNvPr>
          <p:cNvSpPr/>
          <p:nvPr userDrawn="1"/>
        </p:nvSpPr>
        <p:spPr>
          <a:xfrm>
            <a:off x="2" y="20176457"/>
            <a:ext cx="32918400" cy="1304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7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612BA8-A16B-1943-9457-5B1D81A83AB8}"/>
              </a:ext>
            </a:extLst>
          </p:cNvPr>
          <p:cNvSpPr/>
          <p:nvPr userDrawn="1"/>
        </p:nvSpPr>
        <p:spPr>
          <a:xfrm>
            <a:off x="11526904" y="20268162"/>
            <a:ext cx="601299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b="1" i="0" dirty="0">
                <a:latin typeface="Calibri" panose="020F0502020204030204" pitchFamily="34" charset="0"/>
                <a:cs typeface="Calibri" panose="020F0502020204030204" pitchFamily="34" charset="0"/>
              </a:rPr>
              <a:t>Engage with us: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b="0" i="0" dirty="0">
                <a:latin typeface="Calibri" panose="020F0502020204030204" pitchFamily="34" charset="0"/>
                <a:cs typeface="Calibri" panose="020F0502020204030204" pitchFamily="34" charset="0"/>
              </a:rPr>
              <a:t>Web:</a:t>
            </a:r>
            <a:r>
              <a:rPr lang="en-US" sz="22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www.TuftsCIMAR.org</a:t>
            </a:r>
            <a:r>
              <a:rPr lang="en-US" sz="22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b="0" i="0" dirty="0"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n-US" sz="22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2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TuftsCIMAR</a:t>
            </a:r>
            <a:endParaRPr lang="en-US" sz="2200" b="0" i="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US" sz="2200" b="0" i="0" kern="1200" dirty="0" err="1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CIMAR@Tufts.edu</a:t>
            </a:r>
            <a:endParaRPr lang="en-US" sz="2200" b="0" i="0" kern="1200" dirty="0">
              <a:solidFill>
                <a:schemeClr val="accent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99140B-15B0-AE45-AEDB-AF7774DD08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535" y="225741"/>
            <a:ext cx="2709768" cy="24640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8A7FD1-1702-2946-B0D4-580E396B6F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409" y="2732905"/>
            <a:ext cx="2720150" cy="3876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256D02-C4F1-AB42-BFC3-A8311C958E9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3294" y="20442312"/>
            <a:ext cx="10996520" cy="13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6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8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00C9-124E-0A4A-B2AA-13D56142B5C4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EC941-A041-D14C-A8F7-AFDF4FECFBE0}"/>
              </a:ext>
            </a:extLst>
          </p:cNvPr>
          <p:cNvSpPr txBox="1"/>
          <p:nvPr/>
        </p:nvSpPr>
        <p:spPr>
          <a:xfrm>
            <a:off x="5954114" y="585419"/>
            <a:ext cx="25196000" cy="15008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572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2743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sz="2438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affiliations </a:t>
            </a:r>
            <a:endParaRPr lang="en-US" sz="3658" b="1" dirty="0">
              <a:solidFill>
                <a:srgbClr val="4755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C480A-75F5-B046-BFA5-204C04FF9E4C}"/>
              </a:ext>
            </a:extLst>
          </p:cNvPr>
          <p:cNvSpPr txBox="1"/>
          <p:nvPr/>
        </p:nvSpPr>
        <p:spPr>
          <a:xfrm>
            <a:off x="112003" y="3724908"/>
            <a:ext cx="5299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Two Sentence Lay Summary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5EB2E1-A9C8-CA46-92FA-AAB89B4937E7}"/>
              </a:ext>
            </a:extLst>
          </p:cNvPr>
          <p:cNvSpPr txBox="1"/>
          <p:nvPr/>
        </p:nvSpPr>
        <p:spPr>
          <a:xfrm>
            <a:off x="112002" y="7515503"/>
            <a:ext cx="520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64C6FB-4424-1E45-A5F6-A701A1A4E289}"/>
              </a:ext>
            </a:extLst>
          </p:cNvPr>
          <p:cNvSpPr txBox="1"/>
          <p:nvPr/>
        </p:nvSpPr>
        <p:spPr>
          <a:xfrm>
            <a:off x="104110" y="11455327"/>
            <a:ext cx="526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4B302-03EF-4E46-8253-C6266373418C}"/>
              </a:ext>
            </a:extLst>
          </p:cNvPr>
          <p:cNvSpPr txBox="1"/>
          <p:nvPr/>
        </p:nvSpPr>
        <p:spPr>
          <a:xfrm>
            <a:off x="7227787" y="8520349"/>
            <a:ext cx="5249363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829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63DA8A-06A0-784D-89C7-CB58B1FCDEE5}"/>
              </a:ext>
            </a:extLst>
          </p:cNvPr>
          <p:cNvSpPr txBox="1"/>
          <p:nvPr/>
        </p:nvSpPr>
        <p:spPr>
          <a:xfrm>
            <a:off x="112002" y="12777869"/>
            <a:ext cx="1981049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9C79C5-2F98-B947-A365-ED144419AED9}"/>
              </a:ext>
            </a:extLst>
          </p:cNvPr>
          <p:cNvSpPr txBox="1"/>
          <p:nvPr/>
        </p:nvSpPr>
        <p:spPr>
          <a:xfrm>
            <a:off x="3198342" y="12777868"/>
            <a:ext cx="2359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735E-E5A5-3444-832C-E6E23F407B22}"/>
              </a:ext>
            </a:extLst>
          </p:cNvPr>
          <p:cNvSpPr txBox="1"/>
          <p:nvPr/>
        </p:nvSpPr>
        <p:spPr>
          <a:xfrm>
            <a:off x="15000739" y="11011259"/>
            <a:ext cx="8374409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829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0E04CFE9-E21B-724E-A58F-A62BBF758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7292" y="3570420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BA61F2-B859-484E-B92A-384BE4A9DFD1}"/>
              </a:ext>
            </a:extLst>
          </p:cNvPr>
          <p:cNvSpPr txBox="1"/>
          <p:nvPr/>
        </p:nvSpPr>
        <p:spPr>
          <a:xfrm>
            <a:off x="20296807" y="14426363"/>
            <a:ext cx="4380915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524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401272-8869-CA4C-B9A0-FF646D4EDAA7}"/>
              </a:ext>
            </a:extLst>
          </p:cNvPr>
          <p:cNvSpPr txBox="1"/>
          <p:nvPr/>
        </p:nvSpPr>
        <p:spPr>
          <a:xfrm>
            <a:off x="20678156" y="8671236"/>
            <a:ext cx="198241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2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24" name="Text Box 13">
            <a:extLst>
              <a:ext uri="{FF2B5EF4-FFF2-40B4-BE49-F238E27FC236}">
                <a16:creationId xmlns:a16="http://schemas.microsoft.com/office/drawing/2014/main" id="{9EB0C5AC-2C93-B04C-9F4E-1C57E6497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7292" y="9250688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53E31B9B-0A13-A146-83C6-B7C9C3852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7292" y="13853093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099A32-4661-3649-9C3F-E8552014DF48}"/>
              </a:ext>
            </a:extLst>
          </p:cNvPr>
          <p:cNvSpPr txBox="1"/>
          <p:nvPr/>
        </p:nvSpPr>
        <p:spPr>
          <a:xfrm>
            <a:off x="6943001" y="10977501"/>
            <a:ext cx="8374408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829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8AAD0E85-797E-CD45-9105-D777079A6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787" y="3570420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7BA897-699F-434E-993F-86AD2D5E17A6}"/>
              </a:ext>
            </a:extLst>
          </p:cNvPr>
          <p:cNvSpPr txBox="1"/>
          <p:nvPr/>
        </p:nvSpPr>
        <p:spPr>
          <a:xfrm>
            <a:off x="10691885" y="14392605"/>
            <a:ext cx="4380915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524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24AEAB74-AC87-DD47-9909-92C35632DE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039579"/>
              </p:ext>
            </p:extLst>
          </p:nvPr>
        </p:nvGraphicFramePr>
        <p:xfrm>
          <a:off x="7227788" y="4511960"/>
          <a:ext cx="8160097" cy="242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D29CCA1B-61AD-1E4A-8743-05E34D88FE76}"/>
              </a:ext>
            </a:extLst>
          </p:cNvPr>
          <p:cNvSpPr txBox="1"/>
          <p:nvPr/>
        </p:nvSpPr>
        <p:spPr>
          <a:xfrm>
            <a:off x="9932529" y="8637478"/>
            <a:ext cx="249031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2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0243980D-1738-C246-A25C-EFDAE3412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787" y="7388833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E3D1EECF-1EC2-6245-8E2F-2F0245DF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787" y="15139293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6BD4C696-F8C6-2944-A70A-DA2FA920E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04" y="6603460"/>
            <a:ext cx="6695134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4F0B7058-FA7D-E047-AF3D-DA93D36D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03" y="10623307"/>
            <a:ext cx="6695134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BDEC4D-C856-9848-BD0A-6FCAF3C148B6}"/>
              </a:ext>
            </a:extLst>
          </p:cNvPr>
          <p:cNvSpPr/>
          <p:nvPr/>
        </p:nvSpPr>
        <p:spPr>
          <a:xfrm>
            <a:off x="16794572" y="20398106"/>
            <a:ext cx="1486354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33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Additional credits if applicable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BA389F-9542-B84A-9F31-3F30EBF4B4E0}"/>
              </a:ext>
            </a:extLst>
          </p:cNvPr>
          <p:cNvSpPr txBox="1"/>
          <p:nvPr/>
        </p:nvSpPr>
        <p:spPr>
          <a:xfrm>
            <a:off x="24327775" y="11011259"/>
            <a:ext cx="8374409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829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0CAD417B-024C-094B-8A6A-B0EF3739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0501" y="3570420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B833AB-12E4-9343-B802-C79597F65CB4}"/>
              </a:ext>
            </a:extLst>
          </p:cNvPr>
          <p:cNvSpPr txBox="1"/>
          <p:nvPr/>
        </p:nvSpPr>
        <p:spPr>
          <a:xfrm>
            <a:off x="29037103" y="14426363"/>
            <a:ext cx="4380915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290" indent="-261290">
              <a:buFont typeface="Arial" panose="020B0604020202020204" pitchFamily="34" charset="0"/>
              <a:buChar char="•"/>
            </a:pPr>
            <a:endParaRPr lang="en-US" sz="1524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CF2068-D079-8341-BD73-FA44D52018F3}"/>
              </a:ext>
            </a:extLst>
          </p:cNvPr>
          <p:cNvSpPr txBox="1"/>
          <p:nvPr/>
        </p:nvSpPr>
        <p:spPr>
          <a:xfrm>
            <a:off x="29331366" y="8671236"/>
            <a:ext cx="198241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2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56CD5408-15D5-3E42-A129-F6CA74291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0500" y="7324230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0" name="Text Box 13">
            <a:extLst>
              <a:ext uri="{FF2B5EF4-FFF2-40B4-BE49-F238E27FC236}">
                <a16:creationId xmlns:a16="http://schemas.microsoft.com/office/drawing/2014/main" id="{A2D4719B-643A-554C-99C9-EE12B6E14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0502" y="15159377"/>
            <a:ext cx="8160097" cy="68087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16809" tIns="58411" rIns="116809" bIns="58411">
            <a:spAutoFit/>
          </a:bodyPr>
          <a:lstStyle/>
          <a:p>
            <a:pPr algn="ctr" defTabSz="3207844" eaLnBrk="0" hangingPunct="0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24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39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Mycynek, Rima Chaddha</dc:creator>
  <cp:lastModifiedBy>Mycynek, Rima Chaddha</cp:lastModifiedBy>
  <cp:revision>16</cp:revision>
  <dcterms:created xsi:type="dcterms:W3CDTF">2019-02-27T17:51:33Z</dcterms:created>
  <dcterms:modified xsi:type="dcterms:W3CDTF">2019-11-13T17:36:54Z</dcterms:modified>
</cp:coreProperties>
</file>